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8FE2-AC94-E055-8DB3-A7D2EF296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A51CD8-4A44-CD83-9A9F-FB0B1AA33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656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10B3-61DF-B83F-94EE-870D3C9B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5778E5-E0B6-0E0D-FFC8-23CD091BB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7B219-9804-2F59-2DA4-C7B2EEA6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AA2C0-2AB8-688E-5587-73D0AF3E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FF2CE-2FAE-B1D7-50B7-837F49543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D173D-CE09-34C5-AE43-AE172B400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95834-D95C-7C1F-5C93-3B57E38FF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FA81C-8D9F-8464-147D-990D4A12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2AB7D-05F4-9966-2283-9B130C76D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C01BE-A5BD-1DD5-8749-51A13D6C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2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D7907-C38A-6875-1FE2-EE769903B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FAFF6-BF7C-D2CA-4678-27DA6EDD7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E1DDF-E92D-86B5-8FC8-59A9EB2AB1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AD38F-D273-A007-FD2F-33CDCF50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42C6C-5780-FBE4-4446-7521C515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2BEB-A0FE-F059-3FCA-1894C466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A1A35-A6B7-D50B-CF58-62EF72635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2720F-10B3-E696-D680-3325D5E81E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64F84-49D6-5B68-DCC6-F903F5A26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39F9E-A279-43D3-D24B-72EF3CD9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9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C06EB-EE05-90C7-CB50-BCEFA494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5394F-8D1E-EE81-4EA5-66A362F36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81421-82D7-BF4C-432B-C57557C4D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426DF-49A5-F58A-D30C-1B51F011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546B1-A67C-F705-7088-EDA865D6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D6B4D-159C-D545-3EF9-BEB74280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3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A7BDF-5C0B-A8B2-AD6B-8C1C34B42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0EFBF-596C-B5F9-7FB6-4AC631B11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E78F0-5011-84F6-84DE-35145CD2B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971487-C248-79DD-474F-76AF0BB7B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1F1CCD-2CB5-F717-6193-1C7B11139A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427213-BC73-1BE0-3C6F-264CC2B9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AD28A2-C4DA-CB43-B5C4-67E91727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46D810-7FF3-BBBB-4183-F1A1D7518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6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D177-16AD-62BB-3AD9-AF2F2F65E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A56A6-0157-19EE-B5F5-9521F37A37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04001-BDCB-806C-327F-3717DBB5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8E909A-00DD-0B23-CF61-DD449CA34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1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BA61E0-3767-8D36-81CB-FBDD298B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E7A98-7A05-2BAD-3A06-F09639AE7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BBBFBB-0620-5B2A-72AF-CFEE3C65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0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A4724-9003-CF5D-663B-4076B206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7AABF-B506-D7F6-C248-53A4F9D78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8638C-B68C-57BA-0ECE-BD89AFB77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67285-5240-A12E-7505-BD1770A0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EAD70-7F0E-D3FA-D84D-47253E841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F1C9F-362F-3877-13BB-A8B119A94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2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3D46A-9B93-8BB6-5022-C54C3DE0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AEEB6-1DD5-555E-4524-B0C6C157D1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F7216-E430-A345-A58A-B3D22A34E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2DAB5-3696-D520-81EF-E62F8E24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E979C0-B605-4AFF-88C9-ACD0E544E41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FFFD5-2F82-0572-9BA8-4E13098E2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92" y="6356349"/>
            <a:ext cx="452628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20E63-B52B-79D6-19A8-4668FB825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21CE18-1F9B-426C-8E78-C177FD35A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8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9BFA93-9DED-7868-C49B-A9C71FADF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4DE17-3771-A88E-B459-8BA33D9E3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black background with white spots&#10;&#10;AI-generated content may be incorrect.">
            <a:extLst>
              <a:ext uri="{FF2B5EF4-FFF2-40B4-BE49-F238E27FC236}">
                <a16:creationId xmlns:a16="http://schemas.microsoft.com/office/drawing/2014/main" id="{447EADB1-43E9-88EF-47B2-EA4F4068854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271"/>
            <a:ext cx="2361591" cy="10631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39D20FB-2297-DD80-6EA9-8A8957889944}"/>
              </a:ext>
            </a:extLst>
          </p:cNvPr>
          <p:cNvSpPr/>
          <p:nvPr userDrawn="1"/>
        </p:nvSpPr>
        <p:spPr>
          <a:xfrm>
            <a:off x="0" y="6311900"/>
            <a:ext cx="12192000" cy="544511"/>
          </a:xfrm>
          <a:prstGeom prst="rect">
            <a:avLst/>
          </a:prstGeom>
          <a:solidFill>
            <a:schemeClr val="tx2">
              <a:lumMod val="10000"/>
              <a:lumOff val="9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Bookman Old Style" panose="02050604050505020204" pitchFamily="18" charset="0"/>
              </a:rPr>
              <a:t>Joint International Conference 5th ICEE &amp; 11th ITC </a:t>
            </a:r>
          </a:p>
          <a:p>
            <a:pPr algn="ctr"/>
            <a:r>
              <a:rPr lang="en-US" sz="1600" dirty="0">
                <a:solidFill>
                  <a:srgbClr val="002060"/>
                </a:solidFill>
                <a:latin typeface="Bookman Old Style" panose="02050604050505020204" pitchFamily="18" charset="0"/>
              </a:rPr>
              <a:t> 23 -24 October 2025 – Tirana, Albania</a:t>
            </a:r>
          </a:p>
        </p:txBody>
      </p:sp>
    </p:spTree>
    <p:extLst>
      <p:ext uri="{BB962C8B-B14F-4D97-AF65-F5344CB8AC3E}">
        <p14:creationId xmlns:p14="http://schemas.microsoft.com/office/powerpoint/2010/main" val="223745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okman Old Style" panose="0205060405050502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okman Old Style" panose="0205060405050502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okman Old Style" panose="0205060405050502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okman Old Style" panose="0205060405050502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man Old Style" panose="0205060405050502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okman Old Style" panose="0205060405050502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1E02-5344-47E7-9AD7-FFAA5DB043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BA8F1-19EE-2FCA-0422-5B0219C3B7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35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9385-4781-A2B5-85D6-F8EEEEBD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63CF8-9743-793F-010A-3165D1BEA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2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05B91-E4CD-FA2C-B7FA-394A6707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2E811-3FC5-C22C-16AC-B6A27EADB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78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Bookman Old Style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Tatjana Spahiu</dc:creator>
  <cp:lastModifiedBy>Tatjana Spahiu</cp:lastModifiedBy>
  <cp:revision>7</cp:revision>
  <dcterms:created xsi:type="dcterms:W3CDTF">2025-10-09T07:40:54Z</dcterms:created>
  <dcterms:modified xsi:type="dcterms:W3CDTF">2025-10-09T07:55:46Z</dcterms:modified>
</cp:coreProperties>
</file>